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65" r:id="rId4"/>
    <p:sldId id="266" r:id="rId5"/>
    <p:sldId id="267" r:id="rId6"/>
    <p:sldId id="257" r:id="rId7"/>
    <p:sldId id="269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cap="none" dirty="0" err="1" smtClean="0"/>
              <a:t>HanJee</a:t>
            </a:r>
            <a:endParaRPr lang="zh-TW" altLang="en-US" cap="none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err="1" smtClean="0"/>
              <a:t>SuperHan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477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66537"/>
          </a:xfrm>
        </p:spPr>
        <p:txBody>
          <a:bodyPr/>
          <a:lstStyle/>
          <a:p>
            <a:r>
              <a:rPr lang="en-US" altLang="zh-TW" b="1" dirty="0"/>
              <a:t>Outline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836820"/>
            <a:ext cx="9601200" cy="4339391"/>
          </a:xfrm>
        </p:spPr>
        <p:txBody>
          <a:bodyPr>
            <a:normAutofit/>
          </a:bodyPr>
          <a:lstStyle/>
          <a:p>
            <a:r>
              <a:rPr lang="en-US" altLang="zh-TW" sz="2800" dirty="0" smtClean="0"/>
              <a:t>Notices</a:t>
            </a:r>
            <a:endParaRPr lang="en-US" altLang="zh-TW" sz="2800" dirty="0"/>
          </a:p>
          <a:p>
            <a:r>
              <a:rPr lang="en-US" altLang="zh-TW" sz="2800" dirty="0"/>
              <a:t>Screenshots</a:t>
            </a:r>
          </a:p>
          <a:p>
            <a:r>
              <a:rPr lang="en-US" altLang="zh-TW" sz="2800" dirty="0"/>
              <a:t>Team </a:t>
            </a:r>
            <a:r>
              <a:rPr lang="en-US" altLang="zh-TW" sz="2800" dirty="0" smtClean="0"/>
              <a:t>members </a:t>
            </a:r>
            <a:r>
              <a:rPr lang="en-US" altLang="zh-TW" sz="2800" dirty="0"/>
              <a:t>&amp; Contributions</a:t>
            </a:r>
          </a:p>
          <a:p>
            <a:r>
              <a:rPr lang="en-US" altLang="zh-TW" sz="2800" dirty="0"/>
              <a:t>Demo</a:t>
            </a:r>
          </a:p>
          <a:p>
            <a:r>
              <a:rPr lang="en-US" altLang="zh-TW" sz="2800" dirty="0"/>
              <a:t>Q&amp;A</a:t>
            </a:r>
          </a:p>
          <a:p>
            <a:pPr lvl="1"/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368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Notices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6466115" cy="3581401"/>
          </a:xfrm>
        </p:spPr>
        <p:txBody>
          <a:bodyPr>
            <a:normAutofit/>
          </a:bodyPr>
          <a:lstStyle/>
          <a:p>
            <a:r>
              <a:rPr lang="zh-TW" altLang="en-US" sz="2400" dirty="0" smtClean="0"/>
              <a:t>安裝</a:t>
            </a:r>
            <a:r>
              <a:rPr lang="zh-TW" altLang="en-US" sz="2400" dirty="0" smtClean="0"/>
              <a:t>步驟</a:t>
            </a:r>
            <a:endParaRPr lang="en-US" altLang="zh-TW" sz="2400" dirty="0" smtClean="0"/>
          </a:p>
          <a:p>
            <a:pPr lvl="1"/>
            <a:r>
              <a:rPr lang="en-US" altLang="zh-TW" i="0" dirty="0" smtClean="0"/>
              <a:t>1.</a:t>
            </a:r>
            <a:r>
              <a:rPr lang="zh-TW" altLang="en-US" i="0" dirty="0" smtClean="0"/>
              <a:t>手機</a:t>
            </a:r>
            <a:r>
              <a:rPr lang="en-US" altLang="zh-TW" i="0" dirty="0" smtClean="0"/>
              <a:t>API</a:t>
            </a:r>
            <a:r>
              <a:rPr lang="zh-TW" altLang="en-US" i="0" dirty="0" smtClean="0"/>
              <a:t>需</a:t>
            </a:r>
            <a:r>
              <a:rPr lang="en-US" altLang="zh-TW" i="0" dirty="0" smtClean="0"/>
              <a:t>26(</a:t>
            </a:r>
            <a:r>
              <a:rPr lang="zh-TW" altLang="en-US" i="0" dirty="0" smtClean="0"/>
              <a:t>含</a:t>
            </a:r>
            <a:r>
              <a:rPr lang="en-US" altLang="zh-TW" i="0" dirty="0" smtClean="0"/>
              <a:t>)</a:t>
            </a:r>
            <a:r>
              <a:rPr lang="zh-TW" altLang="en-US" i="0" dirty="0" smtClean="0"/>
              <a:t>以上，才能支援 </a:t>
            </a:r>
            <a:r>
              <a:rPr lang="en-US" altLang="zh-TW" i="0" dirty="0" smtClean="0"/>
              <a:t>Notification</a:t>
            </a:r>
            <a:endParaRPr lang="en-US" altLang="zh-TW" i="0" dirty="0" smtClean="0"/>
          </a:p>
          <a:p>
            <a:pPr lvl="1"/>
            <a:endParaRPr lang="en-US" altLang="zh-TW" i="0" dirty="0" smtClean="0"/>
          </a:p>
          <a:p>
            <a:pPr lvl="1"/>
            <a:r>
              <a:rPr lang="en-US" altLang="zh-TW" i="0" dirty="0" smtClean="0"/>
              <a:t>2.</a:t>
            </a:r>
            <a:r>
              <a:rPr lang="zh-TW" altLang="en-US" i="0" dirty="0" smtClean="0"/>
              <a:t>安裝</a:t>
            </a:r>
            <a:r>
              <a:rPr lang="en-US" altLang="zh-TW" i="0" dirty="0" smtClean="0"/>
              <a:t>APK</a:t>
            </a:r>
            <a:r>
              <a:rPr lang="zh-TW" altLang="en-US" i="0" dirty="0" smtClean="0"/>
              <a:t> </a:t>
            </a:r>
            <a:r>
              <a:rPr lang="en-US" altLang="zh-TW" i="0" dirty="0" smtClean="0"/>
              <a:t>(</a:t>
            </a:r>
            <a:r>
              <a:rPr lang="zh-TW" altLang="en-US" i="0" dirty="0" smtClean="0"/>
              <a:t>需允許安裝未知來源的</a:t>
            </a:r>
            <a:r>
              <a:rPr lang="zh-TW" altLang="en-US" i="0" dirty="0" smtClean="0"/>
              <a:t>應用程式</a:t>
            </a:r>
            <a:r>
              <a:rPr lang="en-US" altLang="zh-TW" i="0" dirty="0" smtClean="0"/>
              <a:t>)</a:t>
            </a:r>
            <a:endParaRPr lang="en-US" altLang="zh-TW" i="0" dirty="0" smtClean="0"/>
          </a:p>
          <a:p>
            <a:pPr lvl="1"/>
            <a:endParaRPr lang="en-US" altLang="zh-TW" i="0" dirty="0" smtClean="0"/>
          </a:p>
          <a:p>
            <a:pPr lvl="1"/>
            <a:r>
              <a:rPr lang="en-US" altLang="zh-TW" i="0" dirty="0" smtClean="0"/>
              <a:t>3.</a:t>
            </a:r>
            <a:r>
              <a:rPr lang="zh-TW" altLang="en-US" i="0" dirty="0" smtClean="0"/>
              <a:t>安裝</a:t>
            </a:r>
            <a:r>
              <a:rPr lang="zh-TW" altLang="en-US" i="0" dirty="0" smtClean="0"/>
              <a:t>完成後須先開起麥克風與儲存空間權限</a:t>
            </a:r>
            <a:endParaRPr lang="en-US" altLang="zh-TW" i="0" dirty="0" smtClean="0"/>
          </a:p>
          <a:p>
            <a:pPr lvl="1"/>
            <a:endParaRPr lang="en-US" altLang="zh-TW" i="0" dirty="0" smtClean="0"/>
          </a:p>
          <a:p>
            <a:pPr lvl="1"/>
            <a:r>
              <a:rPr lang="en-US" altLang="zh-TW" i="0" dirty="0" smtClean="0"/>
              <a:t>4.</a:t>
            </a:r>
            <a:r>
              <a:rPr lang="zh-TW" altLang="en-US" i="0" dirty="0" smtClean="0"/>
              <a:t>執行</a:t>
            </a:r>
            <a:r>
              <a:rPr lang="zh-TW" altLang="en-US" i="0" dirty="0" smtClean="0"/>
              <a:t>應用程式</a:t>
            </a:r>
            <a:endParaRPr lang="en-US" altLang="zh-TW" i="0" dirty="0" smtClean="0"/>
          </a:p>
          <a:p>
            <a:pPr lvl="1"/>
            <a:endParaRPr lang="en-US" altLang="zh-TW" i="0" dirty="0" smtClean="0"/>
          </a:p>
          <a:p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837714" y="2285999"/>
            <a:ext cx="3457600" cy="37335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9802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Screenshots</a:t>
            </a:r>
            <a:endParaRPr lang="zh-TW" altLang="en-US" b="1" dirty="0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48" y="235132"/>
            <a:ext cx="3209653" cy="64193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952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Screenshots</a:t>
            </a:r>
            <a:endParaRPr lang="zh-TW" altLang="en-US" b="1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49" y="235132"/>
            <a:ext cx="3209653" cy="64193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3363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66537"/>
          </a:xfrm>
        </p:spPr>
        <p:txBody>
          <a:bodyPr/>
          <a:lstStyle/>
          <a:p>
            <a:r>
              <a:rPr lang="en-US" altLang="zh-TW" b="1" dirty="0" smtClean="0"/>
              <a:t>Team </a:t>
            </a:r>
            <a:r>
              <a:rPr lang="en-US" altLang="zh-TW" b="1" dirty="0" smtClean="0"/>
              <a:t>members </a:t>
            </a:r>
            <a:r>
              <a:rPr lang="en-US" altLang="zh-TW" b="1" dirty="0" smtClean="0"/>
              <a:t>&amp; Contributions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836820"/>
            <a:ext cx="9601200" cy="4339391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郭</a:t>
            </a:r>
            <a:r>
              <a:rPr lang="zh-TW" altLang="en-US" dirty="0"/>
              <a:t>旻</a:t>
            </a:r>
            <a:r>
              <a:rPr lang="zh-TW" altLang="en-US" dirty="0" smtClean="0"/>
              <a:t>學 </a:t>
            </a:r>
            <a:r>
              <a:rPr lang="en-US" altLang="zh-TW" dirty="0" smtClean="0"/>
              <a:t>(F74046496)</a:t>
            </a:r>
          </a:p>
          <a:p>
            <a:pPr lvl="1"/>
            <a:r>
              <a:rPr lang="zh-TW" altLang="en-US" i="0" dirty="0" smtClean="0"/>
              <a:t>音樂</a:t>
            </a:r>
            <a:r>
              <a:rPr lang="zh-TW" altLang="en-US" i="0" dirty="0"/>
              <a:t>播</a:t>
            </a:r>
            <a:r>
              <a:rPr lang="zh-TW" altLang="en-US" i="0" dirty="0" smtClean="0"/>
              <a:t>放</a:t>
            </a:r>
            <a:r>
              <a:rPr lang="zh-TW" altLang="en-US" i="0" dirty="0"/>
              <a:t>器功能、語音</a:t>
            </a:r>
            <a:r>
              <a:rPr lang="zh-TW" altLang="en-US" i="0" dirty="0" smtClean="0"/>
              <a:t>功能</a:t>
            </a:r>
            <a:endParaRPr lang="en-US" altLang="zh-TW" i="0" dirty="0" smtClean="0"/>
          </a:p>
          <a:p>
            <a:r>
              <a:rPr lang="zh-TW" altLang="en-US" dirty="0" smtClean="0"/>
              <a:t>李昕 </a:t>
            </a:r>
            <a:r>
              <a:rPr lang="en-US" altLang="zh-TW" dirty="0" smtClean="0"/>
              <a:t>(</a:t>
            </a:r>
            <a:r>
              <a:rPr lang="en-US" altLang="zh-TW" dirty="0"/>
              <a:t>F74046030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i="0" dirty="0"/>
              <a:t>notification</a:t>
            </a:r>
            <a:r>
              <a:rPr lang="zh-TW" altLang="en-US" i="0" dirty="0" smtClean="0"/>
              <a:t>功能</a:t>
            </a:r>
            <a:endParaRPr lang="en-US" altLang="zh-TW" i="0" dirty="0"/>
          </a:p>
          <a:p>
            <a:r>
              <a:rPr lang="zh-TW" altLang="en-US" dirty="0" smtClean="0"/>
              <a:t>涂登耀 </a:t>
            </a:r>
            <a:r>
              <a:rPr lang="en-US" altLang="zh-TW" dirty="0" smtClean="0"/>
              <a:t>(</a:t>
            </a:r>
            <a:r>
              <a:rPr lang="en-US" altLang="zh-TW" dirty="0"/>
              <a:t>F74046551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i="0" dirty="0" err="1"/>
              <a:t>seekbar</a:t>
            </a:r>
            <a:r>
              <a:rPr lang="zh-TW" altLang="en-US" i="0" dirty="0"/>
              <a:t>、</a:t>
            </a:r>
            <a:r>
              <a:rPr lang="zh-TW" altLang="en-US" i="0" dirty="0" smtClean="0"/>
              <a:t>音樂播放</a:t>
            </a:r>
            <a:r>
              <a:rPr lang="zh-TW" altLang="en-US" i="0" dirty="0"/>
              <a:t>器</a:t>
            </a:r>
            <a:r>
              <a:rPr lang="zh-TW" altLang="en-US" i="0" dirty="0" smtClean="0"/>
              <a:t>功能</a:t>
            </a:r>
            <a:endParaRPr lang="en-US" altLang="zh-TW" i="0" dirty="0" smtClean="0"/>
          </a:p>
          <a:p>
            <a:r>
              <a:rPr lang="zh-TW" altLang="en-US" dirty="0" smtClean="0"/>
              <a:t>梁定能 </a:t>
            </a:r>
            <a:r>
              <a:rPr lang="en-US" altLang="zh-TW" dirty="0" smtClean="0"/>
              <a:t>(</a:t>
            </a:r>
            <a:r>
              <a:rPr lang="en-US" altLang="zh-TW" dirty="0"/>
              <a:t>F74042117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i="0" dirty="0"/>
              <a:t>UI</a:t>
            </a:r>
            <a:r>
              <a:rPr lang="zh-TW" altLang="en-US" i="0" dirty="0" smtClean="0"/>
              <a:t>設計</a:t>
            </a:r>
            <a:endParaRPr lang="en-US" altLang="zh-TW" i="0" dirty="0" smtClean="0"/>
          </a:p>
          <a:p>
            <a:r>
              <a:rPr lang="zh-TW" altLang="en-US" dirty="0" smtClean="0"/>
              <a:t>張育愷 </a:t>
            </a:r>
            <a:r>
              <a:rPr lang="en-US" altLang="zh-TW" dirty="0" smtClean="0"/>
              <a:t>(</a:t>
            </a:r>
            <a:r>
              <a:rPr lang="en-US" altLang="zh-TW" dirty="0"/>
              <a:t>F74046268</a:t>
            </a:r>
            <a:r>
              <a:rPr lang="en-US" altLang="zh-TW" dirty="0" smtClean="0"/>
              <a:t>)</a:t>
            </a:r>
          </a:p>
          <a:p>
            <a:pPr lvl="1"/>
            <a:r>
              <a:rPr lang="zh-TW" altLang="en-US" i="0" dirty="0"/>
              <a:t>讀取</a:t>
            </a:r>
            <a:r>
              <a:rPr lang="zh-TW" altLang="en-US" b="1" i="0" dirty="0"/>
              <a:t>音樂</a:t>
            </a:r>
            <a:r>
              <a:rPr lang="zh-TW" altLang="en-US" i="0" dirty="0"/>
              <a:t>檔案</a:t>
            </a:r>
          </a:p>
          <a:p>
            <a:pPr lvl="1"/>
            <a:endParaRPr lang="en-US" altLang="zh-TW" dirty="0" smtClean="0"/>
          </a:p>
          <a:p>
            <a:pPr lvl="1"/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7593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66537"/>
          </a:xfrm>
        </p:spPr>
        <p:txBody>
          <a:bodyPr/>
          <a:lstStyle/>
          <a:p>
            <a:r>
              <a:rPr lang="en-US" altLang="zh-TW" b="1" dirty="0" smtClean="0"/>
              <a:t>Demo</a:t>
            </a:r>
            <a:endParaRPr lang="zh-TW" altLang="en-US" b="1" dirty="0"/>
          </a:p>
        </p:txBody>
      </p:sp>
      <p:pic>
        <p:nvPicPr>
          <p:cNvPr id="5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6256" y="484414"/>
            <a:ext cx="2926624" cy="5853248"/>
          </a:xfrm>
        </p:spPr>
      </p:pic>
    </p:spTree>
    <p:extLst>
      <p:ext uri="{BB962C8B-B14F-4D97-AF65-F5344CB8AC3E}">
        <p14:creationId xmlns:p14="http://schemas.microsoft.com/office/powerpoint/2010/main" val="4094182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Q&amp;A</a:t>
            </a:r>
            <a:endParaRPr lang="zh-TW" altLang="en-US" b="1" dirty="0"/>
          </a:p>
        </p:txBody>
      </p:sp>
      <p:sp>
        <p:nvSpPr>
          <p:cNvPr id="11" name="內容版面配置區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737642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118</TotalTime>
  <Words>112</Words>
  <Application>Microsoft Office PowerPoint</Application>
  <PresentationFormat>寬螢幕</PresentationFormat>
  <Paragraphs>33</Paragraphs>
  <Slides>8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1" baseType="lpstr">
      <vt:lpstr>微軟正黑體</vt:lpstr>
      <vt:lpstr>Franklin Gothic Book</vt:lpstr>
      <vt:lpstr>Crop</vt:lpstr>
      <vt:lpstr>HanJee</vt:lpstr>
      <vt:lpstr>Outline</vt:lpstr>
      <vt:lpstr>Notices</vt:lpstr>
      <vt:lpstr>Screenshots</vt:lpstr>
      <vt:lpstr>Screenshots</vt:lpstr>
      <vt:lpstr>Team members &amp; Contributions</vt:lpstr>
      <vt:lpstr>Demo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dc:creator>user</dc:creator>
  <cp:lastModifiedBy>user</cp:lastModifiedBy>
  <cp:revision>11</cp:revision>
  <dcterms:created xsi:type="dcterms:W3CDTF">2019-06-06T05:10:32Z</dcterms:created>
  <dcterms:modified xsi:type="dcterms:W3CDTF">2019-06-18T17:33:40Z</dcterms:modified>
</cp:coreProperties>
</file>

<file path=docProps/thumbnail.jpeg>
</file>